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2" r:id="rId4"/>
    <p:sldId id="263" r:id="rId5"/>
    <p:sldId id="265" r:id="rId6"/>
    <p:sldId id="269" r:id="rId7"/>
    <p:sldId id="264" r:id="rId8"/>
    <p:sldId id="267" r:id="rId9"/>
    <p:sldId id="256" r:id="rId10"/>
    <p:sldId id="257" r:id="rId11"/>
    <p:sldId id="258" r:id="rId12"/>
    <p:sldId id="259" r:id="rId13"/>
    <p:sldId id="260" r:id="rId14"/>
    <p:sldId id="26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772400" cy="3132063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                                       Урок в 8 классе</a:t>
            </a:r>
            <a:br>
              <a:rPr lang="ru-RU" i="1" dirty="0" smtClean="0"/>
            </a:br>
            <a:r>
              <a:rPr lang="ru-RU" i="1" dirty="0" smtClean="0"/>
              <a:t>«Однородные члены предложения, связанные сочинительными союзами, и пунктуация при них».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67944" y="3429000"/>
            <a:ext cx="4896544" cy="3096344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/>
            </a:r>
            <a:br>
              <a:rPr lang="ru-RU" sz="30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829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3. Найдите </a:t>
            </a:r>
            <a:r>
              <a:rPr lang="ru-RU" b="1" dirty="0"/>
              <a:t>предложения с обобщающим словом при однородных членах (знаки препинания не расставлены).</a:t>
            </a:r>
          </a:p>
          <a:p>
            <a:r>
              <a:rPr lang="ru-RU" dirty="0"/>
              <a:t>а) Всюду видится родное и знакомое.</a:t>
            </a:r>
          </a:p>
          <a:p>
            <a:r>
              <a:rPr lang="ru-RU" dirty="0"/>
              <a:t>б) На прилавке красовались свежие овощи красные помидоры зеленые огурцы.</a:t>
            </a:r>
          </a:p>
          <a:p>
            <a:r>
              <a:rPr lang="ru-RU" dirty="0"/>
              <a:t>в) </a:t>
            </a:r>
            <a:r>
              <a:rPr lang="ru-RU" dirty="0" err="1"/>
              <a:t>Митраша</a:t>
            </a:r>
            <a:r>
              <a:rPr lang="ru-RU" dirty="0"/>
              <a:t> выучился делать деревянную посуду бочонки лохани шайки.</a:t>
            </a:r>
          </a:p>
          <a:p>
            <a:r>
              <a:rPr lang="ru-RU" dirty="0"/>
              <a:t>г) Рассуждали о погоде ценах музыке машинах.</a:t>
            </a:r>
          </a:p>
          <a:p>
            <a:pPr marL="0" indent="0">
              <a:buNone/>
            </a:pPr>
            <a:r>
              <a:rPr lang="ru-RU" b="1" dirty="0" smtClean="0"/>
              <a:t>4. </a:t>
            </a:r>
            <a:r>
              <a:rPr lang="en-US" b="1" dirty="0" smtClean="0"/>
              <a:t> </a:t>
            </a:r>
            <a:r>
              <a:rPr lang="ru-RU" b="1" dirty="0"/>
              <a:t>Найдите предложения с неоднородными определениями </a:t>
            </a:r>
            <a:r>
              <a:rPr lang="ru-RU" dirty="0"/>
              <a:t>(</a:t>
            </a:r>
            <a:r>
              <a:rPr lang="ru-RU" b="1" dirty="0"/>
              <a:t>знаки препинания не расставлены</a:t>
            </a:r>
            <a:r>
              <a:rPr lang="ru-RU" dirty="0"/>
              <a:t>).</a:t>
            </a:r>
          </a:p>
          <a:p>
            <a:r>
              <a:rPr lang="ru-RU" dirty="0"/>
              <a:t>а) Кузнечики подняли свою торопливую сухую трескотню.</a:t>
            </a:r>
          </a:p>
          <a:p>
            <a:r>
              <a:rPr lang="ru-RU" dirty="0"/>
              <a:t>б) Солнце низвергало на землю золотые сияющие потоки света.</a:t>
            </a:r>
          </a:p>
          <a:p>
            <a:r>
              <a:rPr lang="ru-RU" dirty="0"/>
              <a:t>в) Косые иглы закатного солнца рассекали холодноватый чистый хрусталь весеннего неба.</a:t>
            </a:r>
          </a:p>
          <a:p>
            <a:r>
              <a:rPr lang="ru-RU" dirty="0"/>
              <a:t>г) Поезд тащился сквозь оттепельную мартовскую ночь.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445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5. </a:t>
            </a:r>
            <a:r>
              <a:rPr lang="en-US" b="1" dirty="0" smtClean="0"/>
              <a:t> </a:t>
            </a:r>
            <a:r>
              <a:rPr lang="ru-RU" b="1" dirty="0"/>
              <a:t>Найдите предложение с однородными определениями (знаки препинания не расставлены).</a:t>
            </a:r>
          </a:p>
          <a:p>
            <a:r>
              <a:rPr lang="ru-RU" dirty="0"/>
              <a:t>а) Вдруг конское тревожное ржанье раздалось во тьме.</a:t>
            </a:r>
          </a:p>
          <a:p>
            <a:r>
              <a:rPr lang="ru-RU" dirty="0"/>
              <a:t>б) Представляете ли вы себе скверный южный городишко?</a:t>
            </a:r>
          </a:p>
          <a:p>
            <a:r>
              <a:rPr lang="ru-RU" dirty="0"/>
              <a:t>в) Радостное праздничное лучезарное настроение распирало.</a:t>
            </a:r>
          </a:p>
          <a:p>
            <a:r>
              <a:rPr lang="ru-RU" dirty="0"/>
              <a:t>г) Ранняя суровая зимняя заря проступала сквозь мертвую дымку.</a:t>
            </a:r>
          </a:p>
          <a:p>
            <a:endParaRPr lang="en-US" dirty="0"/>
          </a:p>
          <a:p>
            <a:pPr marL="0" indent="0">
              <a:buNone/>
            </a:pPr>
            <a:r>
              <a:rPr lang="ru-RU" b="1" dirty="0" smtClean="0"/>
              <a:t>6. </a:t>
            </a:r>
            <a:r>
              <a:rPr lang="en-US" b="1" dirty="0" smtClean="0"/>
              <a:t> </a:t>
            </a:r>
            <a:r>
              <a:rPr lang="ru-RU" b="1" dirty="0"/>
              <a:t>Укажите предложение с пунктуационной ошибкой.</a:t>
            </a:r>
          </a:p>
          <a:p>
            <a:r>
              <a:rPr lang="ru-RU" dirty="0"/>
              <a:t>а) Был жаркий, томительный день.</a:t>
            </a:r>
          </a:p>
          <a:p>
            <a:r>
              <a:rPr lang="ru-RU" dirty="0"/>
              <a:t>б) Солнце прорвалось сквозь низкое, декабрьское небо.</a:t>
            </a:r>
          </a:p>
          <a:p>
            <a:r>
              <a:rPr lang="ru-RU" dirty="0"/>
              <a:t>в) Таинственная, колдовская сила омута почему-то манила меня.</a:t>
            </a:r>
          </a:p>
          <a:p>
            <a:r>
              <a:rPr lang="ru-RU" dirty="0"/>
              <a:t>г) Это был старый, дремучий бор.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081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61926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7. </a:t>
            </a:r>
            <a:r>
              <a:rPr lang="ru-RU" b="1" dirty="0" smtClean="0"/>
              <a:t>Найдите </a:t>
            </a:r>
            <a:r>
              <a:rPr lang="ru-RU" b="1" dirty="0"/>
              <a:t>предложение, в котором однородные члены связаны соединительными союзами.</a:t>
            </a:r>
          </a:p>
          <a:p>
            <a:r>
              <a:rPr lang="ru-RU" dirty="0"/>
              <a:t>а) Далеко гулы повторяют и рев, и треск, и шум, и гром.</a:t>
            </a:r>
          </a:p>
          <a:p>
            <a:r>
              <a:rPr lang="ru-RU" dirty="0"/>
              <a:t>б) Ребенок был излишне резв, но мил.</a:t>
            </a:r>
          </a:p>
          <a:p>
            <a:r>
              <a:rPr lang="ru-RU" dirty="0"/>
              <a:t>в) То садился он на диван, то подходил к окну, то хотел мыслить — безуспешное хотенье.</a:t>
            </a:r>
          </a:p>
          <a:p>
            <a:r>
              <a:rPr lang="ru-RU" dirty="0"/>
              <a:t>г) В лиловой мгле покоятся задворки, платформы, бревна, листья, облака.</a:t>
            </a:r>
          </a:p>
          <a:p>
            <a:endParaRPr lang="en-US" dirty="0"/>
          </a:p>
          <a:p>
            <a:pPr marL="0" indent="0">
              <a:buNone/>
            </a:pPr>
            <a:r>
              <a:rPr lang="ru-RU" dirty="0" smtClean="0"/>
              <a:t>8. </a:t>
            </a:r>
            <a:r>
              <a:rPr lang="ru-RU" b="1" dirty="0" smtClean="0"/>
              <a:t>Противительным </a:t>
            </a:r>
            <a:r>
              <a:rPr lang="ru-RU" b="1" dirty="0"/>
              <a:t>союзом является:</a:t>
            </a:r>
          </a:p>
          <a:p>
            <a:r>
              <a:rPr lang="ru-RU" dirty="0"/>
              <a:t>а) и </a:t>
            </a:r>
          </a:p>
          <a:p>
            <a:r>
              <a:rPr lang="ru-RU" dirty="0"/>
              <a:t>б) либо</a:t>
            </a:r>
          </a:p>
          <a:p>
            <a:r>
              <a:rPr lang="ru-RU" dirty="0"/>
              <a:t>в) то... то</a:t>
            </a:r>
          </a:p>
          <a:p>
            <a:r>
              <a:rPr lang="ru-RU" dirty="0"/>
              <a:t>г) зато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88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4807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9. Найдите</a:t>
            </a:r>
            <a:r>
              <a:rPr lang="ru-RU" b="1" dirty="0"/>
              <a:t>, в каком примере неправильно поставлена запятая перед союзом </a:t>
            </a:r>
            <a:r>
              <a:rPr lang="ru-RU" b="1" i="1" dirty="0"/>
              <a:t>и.</a:t>
            </a:r>
            <a:endParaRPr lang="ru-RU" b="1" dirty="0"/>
          </a:p>
          <a:p>
            <a:r>
              <a:rPr lang="ru-RU" dirty="0"/>
              <a:t>а) Он хладнокровно встречал и удачу, и неудачу.</a:t>
            </a:r>
          </a:p>
          <a:p>
            <a:r>
              <a:rPr lang="ru-RU" dirty="0"/>
              <a:t>б) Еще я высыпал на стол много белых грибов, и подберезовиков, и подосиновиков.</a:t>
            </a:r>
          </a:p>
          <a:p>
            <a:r>
              <a:rPr lang="ru-RU" dirty="0"/>
              <a:t>в) В старом саду дорожки и грядки заросли лопухами, и укропом.</a:t>
            </a:r>
          </a:p>
          <a:p>
            <a:r>
              <a:rPr lang="ru-RU" dirty="0"/>
              <a:t>г) В этом возгласе было и восхищение, и благодарность, и любовь.</a:t>
            </a:r>
          </a:p>
          <a:p>
            <a:pPr marL="0" indent="0">
              <a:buNone/>
            </a:pPr>
            <a:r>
              <a:rPr lang="ru-RU" dirty="0" smtClean="0"/>
              <a:t>10. </a:t>
            </a:r>
            <a:r>
              <a:rPr lang="en-US" dirty="0" smtClean="0"/>
              <a:t> </a:t>
            </a:r>
            <a:r>
              <a:rPr lang="ru-RU" b="1" dirty="0"/>
              <a:t>Укажите, в каких примерах не нужна запятая перед союзом </a:t>
            </a:r>
            <a:r>
              <a:rPr lang="ru-RU" b="1" i="1" dirty="0"/>
              <a:t>да</a:t>
            </a:r>
            <a:r>
              <a:rPr lang="ru-RU" dirty="0"/>
              <a:t>.</a:t>
            </a:r>
          </a:p>
          <a:p>
            <a:r>
              <a:rPr lang="ru-RU" dirty="0"/>
              <a:t>а) Отсталый да ленивый всегда позади.</a:t>
            </a:r>
          </a:p>
          <a:p>
            <a:r>
              <a:rPr lang="ru-RU" dirty="0"/>
              <a:t>б) Снайпер бьет редко да метко.</a:t>
            </a:r>
          </a:p>
          <a:p>
            <a:r>
              <a:rPr lang="ru-RU" dirty="0"/>
              <a:t>в) Много прочел да мало учел.</a:t>
            </a:r>
          </a:p>
          <a:p>
            <a:r>
              <a:rPr lang="ru-RU" dirty="0"/>
              <a:t>г) Щи да каша пища наша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562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 </a:t>
            </a:r>
            <a:r>
              <a:rPr lang="ru-RU" b="1" dirty="0" smtClean="0"/>
              <a:t>11. Найдите </a:t>
            </a:r>
            <a:r>
              <a:rPr lang="ru-RU" b="1" dirty="0"/>
              <a:t>предложение, в котором однородные члены связаны противительными союзами.</a:t>
            </a:r>
          </a:p>
          <a:p>
            <a:r>
              <a:rPr lang="ru-RU" dirty="0"/>
              <a:t>а) Видны были только белые стволы ближайших берез да кусочек аллей.</a:t>
            </a:r>
          </a:p>
          <a:p>
            <a:r>
              <a:rPr lang="ru-RU" dirty="0"/>
              <a:t>б) Не то мысли, не то воспоминания, не то мечты бродили в голове Оленина.</a:t>
            </a:r>
          </a:p>
          <a:p>
            <a:r>
              <a:rPr lang="ru-RU" dirty="0"/>
              <a:t>в) Есть в осени первоначальной короткая, но дивная пора.</a:t>
            </a:r>
          </a:p>
          <a:p>
            <a:r>
              <a:rPr lang="ru-RU" dirty="0"/>
              <a:t>г) Иногда взгляд Обломова наполнялся выражением усталости или скуки.</a:t>
            </a:r>
          </a:p>
          <a:p>
            <a:endParaRPr lang="en-US" dirty="0"/>
          </a:p>
          <a:p>
            <a:pPr marL="0" indent="0">
              <a:buNone/>
            </a:pPr>
            <a:r>
              <a:rPr lang="ru-RU" dirty="0" smtClean="0"/>
              <a:t>12. </a:t>
            </a:r>
            <a:r>
              <a:rPr lang="ru-RU" b="1" dirty="0" smtClean="0"/>
              <a:t>Укажите</a:t>
            </a:r>
            <a:r>
              <a:rPr lang="ru-RU" b="1" dirty="0"/>
              <a:t>, в каком примере нужны занятые перед союзом </a:t>
            </a:r>
            <a:r>
              <a:rPr lang="ru-RU" b="1" i="1" dirty="0"/>
              <a:t>и</a:t>
            </a:r>
            <a:r>
              <a:rPr lang="ru-RU" b="1" dirty="0"/>
              <a:t>.</a:t>
            </a:r>
          </a:p>
          <a:p>
            <a:r>
              <a:rPr lang="ru-RU" dirty="0"/>
              <a:t>а) Смех и песни сливались в нестройную музыку.</a:t>
            </a:r>
          </a:p>
          <a:p>
            <a:r>
              <a:rPr lang="ru-RU" dirty="0"/>
              <a:t>б) Снег лежал на крыше и на балконе и на деревьях.</a:t>
            </a:r>
          </a:p>
          <a:p>
            <a:r>
              <a:rPr lang="ru-RU" dirty="0"/>
              <a:t>в) Человек всегда найдет простор, дело и цель для мечтаний.</a:t>
            </a:r>
          </a:p>
          <a:p>
            <a:r>
              <a:rPr lang="ru-RU" dirty="0"/>
              <a:t>г) Туча росла и захватывала запад и восток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939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Домашнее задание.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ru-RU" dirty="0"/>
              <a:t>Создание миниатюры (по выбору </a:t>
            </a:r>
            <a:r>
              <a:rPr lang="ru-RU" dirty="0" smtClean="0"/>
              <a:t>) </a:t>
            </a:r>
            <a:r>
              <a:rPr lang="ru-RU" dirty="0"/>
              <a:t>с использованием однородных членов:</a:t>
            </a:r>
          </a:p>
          <a:p>
            <a:endParaRPr lang="en-US" dirty="0"/>
          </a:p>
          <a:p>
            <a:r>
              <a:rPr lang="en-US" sz="3600" b="1" dirty="0"/>
              <a:t>«</a:t>
            </a:r>
            <a:r>
              <a:rPr lang="ru-RU" sz="3600" b="1" dirty="0"/>
              <a:t>Вот выехал я из </a:t>
            </a:r>
            <a:r>
              <a:rPr lang="ru-RU" sz="3600" b="1" dirty="0" err="1" smtClean="0"/>
              <a:t>Курмыша</a:t>
            </a:r>
            <a:r>
              <a:rPr lang="ru-RU" sz="3600" b="1" dirty="0" smtClean="0"/>
              <a:t> </a:t>
            </a:r>
            <a:r>
              <a:rPr lang="ru-RU" sz="3600" b="1" dirty="0"/>
              <a:t>и…</a:t>
            </a:r>
            <a:r>
              <a:rPr lang="en-US" sz="3600" b="1" dirty="0"/>
              <a:t>»,</a:t>
            </a:r>
          </a:p>
          <a:p>
            <a:r>
              <a:rPr lang="en-US" sz="3600" b="1" dirty="0"/>
              <a:t>«</a:t>
            </a:r>
            <a:r>
              <a:rPr lang="ru-RU" sz="3600" b="1" dirty="0"/>
              <a:t>Речка моего детства</a:t>
            </a:r>
            <a:r>
              <a:rPr lang="en-US" sz="3600" b="1" dirty="0"/>
              <a:t>»,</a:t>
            </a:r>
          </a:p>
          <a:p>
            <a:r>
              <a:rPr lang="en-US" sz="3600" b="1" dirty="0"/>
              <a:t>«</a:t>
            </a:r>
            <a:r>
              <a:rPr lang="ru-RU" sz="3600" b="1" dirty="0"/>
              <a:t>И летят, и летят облака…</a:t>
            </a:r>
            <a:r>
              <a:rPr lang="en-US" sz="3600" b="1" dirty="0"/>
              <a:t>»,</a:t>
            </a:r>
          </a:p>
          <a:p>
            <a:r>
              <a:rPr lang="en-US" sz="3600" b="1" dirty="0"/>
              <a:t>«</a:t>
            </a:r>
            <a:r>
              <a:rPr lang="ru-RU" sz="3600" b="1" dirty="0"/>
              <a:t>Дождливым днём из окна автобуса</a:t>
            </a:r>
            <a:r>
              <a:rPr lang="en-US" sz="3600" b="1" dirty="0"/>
              <a:t>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417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Формировать умения правильно ставить знаки препинания при однородных членах, связанных сочинительными союзами, составлять схемы предложений с однородными членами, различать простые предложения с однородными членами, соединенными союзам и, и сложные с этим же союзом; развивать орфографическую зоркость; воспитывать любовь к предмету.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593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dirty="0" smtClean="0"/>
              <a:t>“</a:t>
            </a:r>
            <a:r>
              <a:rPr lang="ru-RU" sz="3600" dirty="0"/>
              <a:t>Напичканный знаниями, но не умеющий их использовать ученик напоминает фаршированную рыбу, которая не умеет </a:t>
            </a:r>
            <a:r>
              <a:rPr lang="ru-RU" sz="3600" dirty="0" smtClean="0"/>
              <a:t>плавать”.</a:t>
            </a:r>
          </a:p>
          <a:p>
            <a:pPr marL="0" indent="0">
              <a:buNone/>
            </a:pPr>
            <a:r>
              <a:rPr lang="ru-RU" dirty="0" smtClean="0"/>
              <a:t>                Академик Александр Львович  </a:t>
            </a:r>
            <a:r>
              <a:rPr lang="ru-RU" dirty="0" err="1" smtClean="0"/>
              <a:t>Минц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7979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Объясните постановку запятых.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507288" cy="57606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/>
              <a:t>1. </a:t>
            </a:r>
            <a:r>
              <a:rPr lang="ru-RU" b="1" dirty="0"/>
              <a:t>Победу даёт отличная выручка и взаимная выучка.</a:t>
            </a:r>
          </a:p>
          <a:p>
            <a:r>
              <a:rPr lang="ru-RU" b="1" dirty="0"/>
              <a:t>2. Ум имей хоть маленький но свой.</a:t>
            </a:r>
          </a:p>
          <a:p>
            <a:r>
              <a:rPr lang="ru-RU" b="1" dirty="0"/>
              <a:t>3. Видны и лес и поле и река.</a:t>
            </a:r>
          </a:p>
          <a:p>
            <a:r>
              <a:rPr lang="ru-RU" b="1" dirty="0"/>
              <a:t>4. Ветер то дунет то замрёт.</a:t>
            </a:r>
          </a:p>
          <a:p>
            <a:r>
              <a:rPr lang="ru-RU" b="1" dirty="0"/>
              <a:t>5. Видны заводы верфи мачты пароходов бледное небо. (Объяснить значение слова верфь.)</a:t>
            </a:r>
          </a:p>
          <a:p>
            <a:r>
              <a:rPr lang="ru-RU" b="1" dirty="0"/>
              <a:t>6. В небе показался не то коршун не то ястреб.</a:t>
            </a:r>
          </a:p>
          <a:p>
            <a:r>
              <a:rPr lang="ru-RU" b="1" dirty="0"/>
              <a:t>7. Мала победа да своя.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968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83671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Внимание! Соединительный союз </a:t>
            </a:r>
            <a:r>
              <a:rPr lang="ru-RU" b="1" dirty="0">
                <a:solidFill>
                  <a:srgbClr val="FF0000"/>
                </a:solidFill>
              </a:rPr>
              <a:t>и!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90465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endParaRPr lang="en-US" dirty="0"/>
          </a:p>
          <a:p>
            <a:r>
              <a:rPr lang="en-US" sz="4000" b="1" i="1" dirty="0">
                <a:solidFill>
                  <a:schemeClr val="tx2"/>
                </a:solidFill>
              </a:rPr>
              <a:t>1. [O </a:t>
            </a:r>
            <a:r>
              <a:rPr lang="ru-RU" sz="4000" b="1" i="1" dirty="0">
                <a:solidFill>
                  <a:schemeClr val="tx2"/>
                </a:solidFill>
              </a:rPr>
              <a:t>и О] (однородные члены, связанные  одиночным союзом</a:t>
            </a:r>
            <a:r>
              <a:rPr lang="ru-RU" sz="4000" i="1" dirty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</a:pPr>
            <a:r>
              <a:rPr lang="ru-RU" sz="4000" b="1" dirty="0"/>
              <a:t>Зевая и потягиваясь, дремал кот у порога.</a:t>
            </a:r>
          </a:p>
          <a:p>
            <a:r>
              <a:rPr lang="en-US" sz="4000" b="1" i="1" dirty="0">
                <a:solidFill>
                  <a:schemeClr val="tx2"/>
                </a:solidFill>
              </a:rPr>
              <a:t>2. [– =], </a:t>
            </a:r>
            <a:r>
              <a:rPr lang="ru-RU" sz="4000" b="1" i="1" dirty="0">
                <a:solidFill>
                  <a:schemeClr val="tx2"/>
                </a:solidFill>
              </a:rPr>
              <a:t>и [– =] (соединяет части сложносочиненного предложения</a:t>
            </a:r>
            <a:r>
              <a:rPr lang="ru-RU" sz="4000" i="1" dirty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</a:pPr>
            <a:r>
              <a:rPr lang="ru-RU" sz="4000" b="1" dirty="0"/>
              <a:t>В небесной глубине дрожит жаворонок, и серебряные трели летят на зем</a:t>
            </a:r>
            <a:r>
              <a:rPr lang="ru-RU" sz="4000" dirty="0"/>
              <a:t>лю.</a:t>
            </a:r>
          </a:p>
          <a:p>
            <a:r>
              <a:rPr lang="en-US" sz="4000" b="1" i="1" dirty="0">
                <a:solidFill>
                  <a:schemeClr val="tx2"/>
                </a:solidFill>
              </a:rPr>
              <a:t>3. [O   </a:t>
            </a:r>
            <a:r>
              <a:rPr lang="en-US" sz="4000" b="1" i="1" dirty="0" err="1">
                <a:solidFill>
                  <a:schemeClr val="tx2"/>
                </a:solidFill>
              </a:rPr>
              <a:t>O</a:t>
            </a:r>
            <a:r>
              <a:rPr lang="en-US" sz="4000" b="1" i="1" dirty="0">
                <a:solidFill>
                  <a:schemeClr val="tx2"/>
                </a:solidFill>
              </a:rPr>
              <a:t> </a:t>
            </a:r>
            <a:r>
              <a:rPr lang="ru-RU" sz="4000" b="1" i="1" dirty="0">
                <a:solidFill>
                  <a:schemeClr val="tx2"/>
                </a:solidFill>
              </a:rPr>
              <a:t>и О и О…О, О, О] В предложении может быть несколько рядов однородных членов.</a:t>
            </a:r>
          </a:p>
          <a:p>
            <a:pPr marL="0" indent="0">
              <a:buNone/>
            </a:pPr>
            <a:r>
              <a:rPr lang="ru-RU" sz="4000" b="1" dirty="0"/>
              <a:t>Солнце светило ласково и нежно и согревало своим теплом лес, луг, озеро.</a:t>
            </a:r>
          </a:p>
          <a:p>
            <a:r>
              <a:rPr lang="en-US" sz="4000" b="1" dirty="0">
                <a:solidFill>
                  <a:schemeClr val="tx2"/>
                </a:solidFill>
              </a:rPr>
              <a:t>4. [O </a:t>
            </a:r>
            <a:r>
              <a:rPr lang="ru-RU" sz="4000" b="1" dirty="0">
                <a:solidFill>
                  <a:schemeClr val="tx2"/>
                </a:solidFill>
              </a:rPr>
              <a:t>и О   и   О и О] (ряды однородных членов,  попарное  соединени</a:t>
            </a:r>
            <a:r>
              <a:rPr lang="ru-RU" sz="4000" b="1" dirty="0"/>
              <a:t>е).</a:t>
            </a:r>
          </a:p>
          <a:p>
            <a:pPr marL="0" indent="0">
              <a:buNone/>
            </a:pPr>
            <a:r>
              <a:rPr lang="ru-RU" sz="4000" b="1" dirty="0"/>
              <a:t>Заболтал ногою и забежал с другой стороны и  снова отскочил и отдернул руку.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03023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i="1" dirty="0"/>
              <a:t>В каком предложении нужно поставить одну запятую?</a:t>
            </a:r>
            <a:br>
              <a:rPr lang="ru-RU" sz="3200" i="1" dirty="0"/>
            </a:b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ru-RU" b="1" dirty="0"/>
              <a:t>а) На стол постелена красивая льняная скатерть.</a:t>
            </a:r>
          </a:p>
          <a:p>
            <a:r>
              <a:rPr lang="ru-RU" b="1" dirty="0"/>
              <a:t>б) Что ты встал ни свет ни заря?</a:t>
            </a:r>
          </a:p>
          <a:p>
            <a:r>
              <a:rPr lang="ru-RU" b="1" dirty="0"/>
              <a:t>в) Человек с трудом переносит как мороз так и жару.</a:t>
            </a:r>
          </a:p>
          <a:p>
            <a:r>
              <a:rPr lang="ru-RU" b="1" dirty="0"/>
              <a:t>г) Радостно было на небе и на земле и в сердце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9210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0081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/>
              <a:t>На месте каких цифр в предложении должны стоять запятые.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7606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>Луна </a:t>
            </a:r>
            <a:r>
              <a:rPr lang="ru-RU" sz="2800" b="1" dirty="0"/>
              <a:t>(1) то показывалась из-за туч (2) то на минуту освещала озеро (3) то опять скрывалось (4) и оставляло все во мраке. </a:t>
            </a:r>
          </a:p>
          <a:p>
            <a:pPr marL="0" indent="0">
              <a:buNone/>
            </a:pPr>
            <a:r>
              <a:rPr lang="ru-RU" sz="2800" b="1" dirty="0"/>
              <a:t> </a:t>
            </a:r>
          </a:p>
          <a:p>
            <a:r>
              <a:rPr lang="ru-RU" sz="2800" b="1" dirty="0"/>
              <a:t> Туманы в Лондоне бывают (1) если не каждый день (2) то через день (3) непременно.</a:t>
            </a:r>
          </a:p>
          <a:p>
            <a:pPr marL="0" indent="0">
              <a:buNone/>
            </a:pPr>
            <a:r>
              <a:rPr lang="ru-RU" sz="2800" b="1" dirty="0"/>
              <a:t> </a:t>
            </a:r>
          </a:p>
          <a:p>
            <a:r>
              <a:rPr lang="ru-RU" sz="2800" b="1" dirty="0"/>
              <a:t>  Мягкие кресла (1) стол (2) шифоньерки (3) бюро (4) одним словом (5) каждая игрушка дышала роскошью (6) удобством и вкусом.</a:t>
            </a:r>
          </a:p>
          <a:p>
            <a:pPr marL="0" indent="0">
              <a:buNone/>
            </a:pPr>
            <a:r>
              <a:rPr lang="ru-RU" sz="2800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21660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Установите, какие ряды однородных членов есть в данном предложении</a:t>
            </a:r>
            <a:r>
              <a:rPr lang="ru-RU" b="1" dirty="0"/>
              <a:t>.</a:t>
            </a:r>
            <a:br>
              <a:rPr lang="ru-RU" b="1" dirty="0"/>
            </a:b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400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Старинная </a:t>
            </a:r>
            <a:r>
              <a:rPr lang="ru-RU" b="1" i="1" dirty="0">
                <a:solidFill>
                  <a:schemeClr val="tx2"/>
                </a:solidFill>
              </a:rPr>
              <a:t>русская деревня Болдино лежит среди просторных то пологих то холмистых полей и лугов и красуется.</a:t>
            </a:r>
          </a:p>
          <a:p>
            <a:endParaRPr lang="en-US" b="1" dirty="0"/>
          </a:p>
          <a:p>
            <a:r>
              <a:rPr lang="ru-RU" dirty="0"/>
              <a:t>а) три ряда: определения, сказуемые, дополнения;</a:t>
            </a:r>
          </a:p>
          <a:p>
            <a:r>
              <a:rPr lang="ru-RU" dirty="0"/>
              <a:t>б) два ряда: сказуемые и дополнения;</a:t>
            </a:r>
          </a:p>
          <a:p>
            <a:r>
              <a:rPr lang="ru-RU" dirty="0"/>
              <a:t>в) три ряда: сказуемые, обстоятельства, определения.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9978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1. </a:t>
            </a:r>
            <a:r>
              <a:rPr lang="en-US" b="1" dirty="0" smtClean="0"/>
              <a:t> </a:t>
            </a:r>
            <a:r>
              <a:rPr lang="ru-RU" b="1" dirty="0"/>
              <a:t>Найдите предложение, соответствующее схеме [О, О] (знаки препинания не расставлены).</a:t>
            </a:r>
          </a:p>
          <a:p>
            <a:r>
              <a:rPr lang="ru-RU" dirty="0"/>
              <a:t>а) Орловский мужик невелик ростом сутуловат угрюм глядит исподлобья.</a:t>
            </a:r>
          </a:p>
          <a:p>
            <a:r>
              <a:rPr lang="ru-RU" dirty="0"/>
              <a:t>б) Толь от зноя толь от стона подошла усталость.</a:t>
            </a:r>
          </a:p>
          <a:p>
            <a:r>
              <a:rPr lang="ru-RU" dirty="0"/>
              <a:t>в) Безветрие теплоту предсказывает вечерняя заря.</a:t>
            </a:r>
          </a:p>
          <a:p>
            <a:r>
              <a:rPr lang="ru-RU" dirty="0"/>
              <a:t>г) Руки коченели дыхание прерывалось.</a:t>
            </a:r>
          </a:p>
          <a:p>
            <a:endParaRPr lang="en-US" dirty="0"/>
          </a:p>
          <a:p>
            <a:pPr marL="0" indent="0">
              <a:buNone/>
            </a:pPr>
            <a:r>
              <a:rPr lang="ru-RU" b="1" dirty="0" smtClean="0"/>
              <a:t>2. </a:t>
            </a:r>
            <a:r>
              <a:rPr lang="en-US" b="1" dirty="0" smtClean="0"/>
              <a:t> </a:t>
            </a:r>
            <a:r>
              <a:rPr lang="ru-RU" b="1" dirty="0"/>
              <a:t>Найдите ошибку в постановке знаков препинания.</a:t>
            </a:r>
          </a:p>
          <a:p>
            <a:r>
              <a:rPr lang="ru-RU" dirty="0"/>
              <a:t>а) Кусты сирени метелью все занесены, глубоко в снег погружены.</a:t>
            </a:r>
          </a:p>
          <a:p>
            <a:r>
              <a:rPr lang="ru-RU" dirty="0"/>
              <a:t>б) Здесь я нашел колодец с закоптелым чайником, и достал из сруба воды.</a:t>
            </a:r>
          </a:p>
          <a:p>
            <a:r>
              <a:rPr lang="ru-RU" dirty="0"/>
              <a:t>в) Ни жертвы, ни потери, ни страданья народную любовь не охладят.</a:t>
            </a:r>
          </a:p>
          <a:p>
            <a:r>
              <a:rPr lang="ru-RU" dirty="0"/>
              <a:t>г) Солнце закатилось до края земли и растеклось по небу вишневым заревом.</a:t>
            </a:r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364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1177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                                  Урок в 8 классе «Однородные члены предложения, связанные сочинительными союзами, и пунктуация при них».</vt:lpstr>
      <vt:lpstr>Цели:</vt:lpstr>
      <vt:lpstr>Слайд 3</vt:lpstr>
      <vt:lpstr>Объясните постановку запятых.</vt:lpstr>
      <vt:lpstr>Внимание! Соединительный союз и! </vt:lpstr>
      <vt:lpstr>В каком предложении нужно поставить одну запятую? </vt:lpstr>
      <vt:lpstr>На месте каких цифр в предложении должны стоять запятые. </vt:lpstr>
      <vt:lpstr>Установите, какие ряды однородных членов есть в данном предложении.  </vt:lpstr>
      <vt:lpstr>Слайд 9</vt:lpstr>
      <vt:lpstr>Слайд 10</vt:lpstr>
      <vt:lpstr>Слайд 11</vt:lpstr>
      <vt:lpstr>Слайд 12</vt:lpstr>
      <vt:lpstr>Слайд 13</vt:lpstr>
      <vt:lpstr>Слайд 14</vt:lpstr>
      <vt:lpstr>Домашнее задание.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10</cp:lastModifiedBy>
  <cp:revision>14</cp:revision>
  <dcterms:created xsi:type="dcterms:W3CDTF">2017-01-17T13:30:21Z</dcterms:created>
  <dcterms:modified xsi:type="dcterms:W3CDTF">2019-12-08T20:06:37Z</dcterms:modified>
</cp:coreProperties>
</file>